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E2E683-C71E-4483-8F69-3459335B3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7881" y="1661375"/>
            <a:ext cx="7790619" cy="4301543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>
                <a:solidFill>
                  <a:srgbClr val="0070C0"/>
                </a:solidFill>
              </a:rPr>
              <a:t>Поздравляем вас с </a:t>
            </a:r>
            <a:r>
              <a:rPr lang="ru-RU" sz="4200" dirty="0" err="1">
                <a:solidFill>
                  <a:srgbClr val="0070C0"/>
                </a:solidFill>
              </a:rPr>
              <a:t>с</a:t>
            </a:r>
            <a:r>
              <a:rPr lang="ru-RU" sz="4200" dirty="0">
                <a:solidFill>
                  <a:srgbClr val="0070C0"/>
                </a:solidFill>
              </a:rPr>
              <a:t> Днем людей старшего поколения</a:t>
            </a:r>
          </a:p>
          <a:p>
            <a:r>
              <a:rPr lang="ru-RU" sz="4200" dirty="0">
                <a:solidFill>
                  <a:srgbClr val="0070C0"/>
                </a:solidFill>
              </a:rPr>
              <a:t>Желаем здоровья, радостных и счастливых дней, любящих детей и внуков</a:t>
            </a:r>
          </a:p>
          <a:p>
            <a:endParaRPr lang="ru-RU" sz="4200" dirty="0">
              <a:solidFill>
                <a:srgbClr val="0070C0"/>
              </a:solidFill>
            </a:endParaRPr>
          </a:p>
          <a:p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                                   Бесценен опыт золотой.</a:t>
            </a:r>
            <a:br>
              <a:rPr lang="ru-RU" sz="3400" dirty="0"/>
            </a:br>
            <a:r>
              <a:rPr lang="ru-RU" sz="3400" dirty="0"/>
              <a:t>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Пусть серебро виски покрыло —</a:t>
            </a:r>
            <a:br>
              <a:rPr lang="ru-RU" sz="3400" dirty="0"/>
            </a:br>
            <a:r>
              <a:rPr lang="ru-RU" sz="3400" dirty="0"/>
              <a:t>  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душе вы молоды всегда,</a:t>
            </a:r>
            <a:br>
              <a:rPr lang="ru-RU" sz="3400" dirty="0"/>
            </a:br>
            <a:r>
              <a:rPr lang="ru-RU" sz="3400" dirty="0"/>
              <a:t>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 в этом тоже ваша сила.</a:t>
            </a:r>
            <a:br>
              <a:rPr lang="ru-RU" sz="3400" dirty="0"/>
            </a:br>
            <a:br>
              <a:rPr lang="ru-RU" sz="3400" dirty="0"/>
            </a:br>
            <a:r>
              <a:rPr lang="ru-RU" sz="3400" dirty="0"/>
              <a:t> 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Сегодня поздравляем вас,</a:t>
            </a:r>
            <a:br>
              <a:rPr lang="ru-RU" sz="3400" dirty="0"/>
            </a:br>
            <a:r>
              <a:rPr lang="ru-RU" sz="3400" dirty="0"/>
              <a:t>   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Здоровья крепкого желаем,</a:t>
            </a:r>
            <a:br>
              <a:rPr lang="ru-RU" sz="3400" dirty="0"/>
            </a:br>
            <a:r>
              <a:rPr lang="ru-RU" sz="3400" dirty="0"/>
              <a:t>   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Вниманья близких и друзей.</a:t>
            </a:r>
            <a:br>
              <a:rPr lang="ru-RU" sz="3400" dirty="0"/>
            </a:br>
            <a:r>
              <a:rPr lang="ru-RU" sz="3400" dirty="0"/>
              <a:t>                                                                 </a:t>
            </a:r>
            <a:r>
              <a:rPr lang="ru-RU" sz="3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Вас ценим, любим, уважаем.</a:t>
            </a:r>
          </a:p>
          <a:p>
            <a:endParaRPr lang="ru-RU" sz="3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u-RU" sz="3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ru-RU" sz="34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5CB8AFC-1360-440F-BF7A-5C0911FE4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5487" y="204352"/>
            <a:ext cx="6026329" cy="1457023"/>
          </a:xfrm>
        </p:spPr>
        <p:txBody>
          <a:bodyPr/>
          <a:lstStyle/>
          <a:p>
            <a:r>
              <a:rPr lang="ru-RU" sz="3200" b="1" i="1" dirty="0">
                <a:solidFill>
                  <a:srgbClr val="FF0000"/>
                </a:solidFill>
              </a:rPr>
              <a:t>Дорогие, милые наши бабушки, дедушки!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7AC3655-2636-4C4A-9E11-CCC065ABE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627" y="2779422"/>
            <a:ext cx="5560840" cy="34797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255434-11F3-4284-AE22-75FFA30C13A8}"/>
              </a:ext>
            </a:extLst>
          </p:cNvPr>
          <p:cNvSpPr txBox="1"/>
          <p:nvPr/>
        </p:nvSpPr>
        <p:spPr>
          <a:xfrm>
            <a:off x="6220496" y="6155275"/>
            <a:ext cx="6098146" cy="1405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Учащиеся МБОУ школа №34, </a:t>
            </a:r>
            <a:endParaRPr lang="ru-RU" sz="1600" b="1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актив ДОО «МИЦАР»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b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46665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21</TotalTime>
  <Words>99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Franklin Gothic Book</vt:lpstr>
      <vt:lpstr>verdana</vt:lpstr>
      <vt:lpstr>Уголки</vt:lpstr>
      <vt:lpstr>Дорогие, милые наши бабушки, дедушки!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Дорогие, милые наши бабушки, дедушки!</dc:title>
  <dc:creator>kazanceva-09@mail.ru</dc:creator>
  <cp:lastModifiedBy>kazanceva-09@mail.ru</cp:lastModifiedBy>
  <cp:revision>1</cp:revision>
  <dcterms:created xsi:type="dcterms:W3CDTF">2021-09-29T20:29:33Z</dcterms:created>
  <dcterms:modified xsi:type="dcterms:W3CDTF">2021-09-29T20:50:38Z</dcterms:modified>
</cp:coreProperties>
</file>